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8" r:id="rId23"/>
    <p:sldId id="27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임수현" userId="28954820-38ed-4093-a9ef-764aac39eebe" providerId="ADAL" clId="{58B2064E-0C3E-4BAC-8059-FB894B9108C9}"/>
    <pc:docChg chg="undo custSel addSld delSld modSld">
      <pc:chgData name="임수현" userId="28954820-38ed-4093-a9ef-764aac39eebe" providerId="ADAL" clId="{58B2064E-0C3E-4BAC-8059-FB894B9108C9}" dt="2023-12-08T10:14:41.462" v="3" actId="22"/>
      <pc:docMkLst>
        <pc:docMk/>
      </pc:docMkLst>
      <pc:sldChg chg="delSp del mod">
        <pc:chgData name="임수현" userId="28954820-38ed-4093-a9ef-764aac39eebe" providerId="ADAL" clId="{58B2064E-0C3E-4BAC-8059-FB894B9108C9}" dt="2023-12-08T09:01:35.194" v="1" actId="680"/>
        <pc:sldMkLst>
          <pc:docMk/>
          <pc:sldMk cId="2023600103" sldId="279"/>
        </pc:sldMkLst>
        <pc:picChg chg="del">
          <ac:chgData name="임수현" userId="28954820-38ed-4093-a9ef-764aac39eebe" providerId="ADAL" clId="{58B2064E-0C3E-4BAC-8059-FB894B9108C9}" dt="2023-12-08T09:01:32.865" v="0" actId="22"/>
          <ac:picMkLst>
            <pc:docMk/>
            <pc:sldMk cId="2023600103" sldId="279"/>
            <ac:picMk id="5" creationId="{4BF3F8AB-E7C5-36B2-380B-47FA8CAC74F5}"/>
          </ac:picMkLst>
        </pc:picChg>
      </pc:sldChg>
      <pc:sldChg chg="addSp new mod">
        <pc:chgData name="임수현" userId="28954820-38ed-4093-a9ef-764aac39eebe" providerId="ADAL" clId="{58B2064E-0C3E-4BAC-8059-FB894B9108C9}" dt="2023-12-08T10:14:41.462" v="3" actId="22"/>
        <pc:sldMkLst>
          <pc:docMk/>
          <pc:sldMk cId="3840923187" sldId="279"/>
        </pc:sldMkLst>
        <pc:picChg chg="add">
          <ac:chgData name="임수현" userId="28954820-38ed-4093-a9ef-764aac39eebe" providerId="ADAL" clId="{58B2064E-0C3E-4BAC-8059-FB894B9108C9}" dt="2023-12-08T10:14:41.462" v="3" actId="22"/>
          <ac:picMkLst>
            <pc:docMk/>
            <pc:sldMk cId="3840923187" sldId="279"/>
            <ac:picMk id="5" creationId="{71B83503-CE84-E827-3BFA-1EB106B886F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06194F-9324-4EB5-B1EB-4FA42E0E7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9BEF6F-1E32-CD5E-ACBC-F69AE247F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4A6621-090F-773D-27C7-AACA56C0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E13C-86C9-4775-A368-33BB1CEFFA7D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B0DB69-E0A2-578B-F472-2B3188B87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EE4B8-597E-CB33-138F-4E214A49B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3C1A8-C340-4CFA-88A8-41D58D176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348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6218D-B3B6-CB06-417A-31901A2F8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E911AE-9D3F-1002-9D5F-914BD6279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DC1532-75AD-13E4-36C0-2EC0C6FD6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E13C-86C9-4775-A368-33BB1CEFFA7D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A8DFA-34E1-3C1E-A66D-FE77BF785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989F3D-8657-F1A5-BD52-39B51CE5F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3C1A8-C340-4CFA-88A8-41D58D176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679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13B685-CCB2-EE3C-C543-E1A9D8C628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3639A2-AC40-27C5-BE93-CD73CCF91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87BE4C-1369-64AF-3F60-4B3F91EEC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E13C-86C9-4775-A368-33BB1CEFFA7D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9BB667-002D-D178-45E3-32A35F8E3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3E1291-F058-B465-4E1A-64142EB5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3C1A8-C340-4CFA-88A8-41D58D176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547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4CEC3-563A-BE97-99FB-7D5302767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9126BE-6EF0-363B-F1B5-2B7D39848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E740FD-35C6-4DD9-5DAB-D7BB5DE67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E13C-86C9-4775-A368-33BB1CEFFA7D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22722F-1550-2C5B-5910-6D236FC91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241E1B-57F8-A924-D264-722FD01C7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3C1A8-C340-4CFA-88A8-41D58D176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69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552BD-0B9D-355C-EBC7-7AC83CF8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919A6B-64E0-17B3-E94B-FD685A5BF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BD92B1-38B8-C4A9-B4ED-3CABB452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E13C-86C9-4775-A368-33BB1CEFFA7D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239B77-DFF9-4F00-0EBD-28717444C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B50758-43F1-BB81-266A-C5606878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3C1A8-C340-4CFA-88A8-41D58D176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021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9A187-5E53-D42A-B95D-9B63CE60D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813A2B-AFA2-6CFC-4AF4-A357BE95F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9906BB-71E9-BBD4-4A0C-0B36FD306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7A3FC6-6973-3CC6-11AC-6CE2AC23A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E13C-86C9-4775-A368-33BB1CEFFA7D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9DF35E-700A-7158-3CDA-9561663BE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C6CC5B-F89B-3323-29DC-E853A30F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3C1A8-C340-4CFA-88A8-41D58D176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393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5EB490-BA99-4444-F62E-C34B3C966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E8AF0-4191-8BE8-A125-77FDCBE13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97D137-6BCD-80E5-C9D7-2ACF181A3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6FF5EC-7306-0F14-159F-5AE58C8086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C1BC46-C53A-A1A9-FCCD-12FBBBD073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598A78-38AA-77C1-E113-11E914024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E13C-86C9-4775-A368-33BB1CEFFA7D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BAC7CD-DF14-D852-4DBF-04382C3D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B012B6-4A69-EACE-D206-AADEA569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3C1A8-C340-4CFA-88A8-41D58D176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454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6EA56-9BF1-15EE-2457-0C3E230A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997A9B-97D9-5292-7861-0E47C3A76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E13C-86C9-4775-A368-33BB1CEFFA7D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1E2C54-12E6-1071-E8A9-ADB05A75C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14040D-4EED-764F-8D67-E882CB47C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3C1A8-C340-4CFA-88A8-41D58D176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770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4702D2-753D-494A-EC63-F641FAC8D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E13C-86C9-4775-A368-33BB1CEFFA7D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80AD86-6F40-7FD3-AE07-7B71CFEF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9E0E36-3E2B-2A7B-57D2-508FE833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3C1A8-C340-4CFA-88A8-41D58D176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492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626FE-9595-E6AB-2E01-F6743AC00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BC4AC3-3151-FE3A-B2BE-E16EE7BC6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FE465E-C14A-2C1B-B772-D1140CDB4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E0B90B-CCC8-4A6A-3042-7B096A15B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E13C-86C9-4775-A368-33BB1CEFFA7D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FF9A12-8165-2334-B818-17DFC25FD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E61073-89AB-2A7C-F0B3-C08BD9C4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3C1A8-C340-4CFA-88A8-41D58D176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680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F9D1D-46F8-5F35-06CB-0DDD23E6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6A4283-D9A7-17A9-392D-2471A7CB1D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F142C9-0626-F2B5-6FAA-E99E012E3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C60D88-258B-A733-4E72-CC3E7D0D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E13C-86C9-4775-A368-33BB1CEFFA7D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87043-F411-BAA6-A879-E47CD187E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4B03B0-C34C-DF4C-9BA6-B2C7D54E3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3C1A8-C340-4CFA-88A8-41D58D176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8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691A2D-EB6E-AFE9-EEE2-E8DC134E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385B1C-8DBB-7CA6-6F99-1ADB0FF18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F7F2C5-FBCA-0111-5A6C-5F88E6C9A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9E13C-86C9-4775-A368-33BB1CEFFA7D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23282-41BC-147B-1DEC-7CF5FA3FB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BE5017-6371-4910-E44E-66707E808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3C1A8-C340-4CFA-88A8-41D58D1769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35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397EF93-4904-05B2-8EFB-9F42075C8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48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83E153-C186-866A-37EC-EE8E9CFAD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38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9C362-D0EF-1605-9387-F59687D4E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CA6013-7306-FDF2-7EA8-BF0507625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203030-60B4-384C-783D-31D1DB555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06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EF2E83-0401-46BF-E61A-B8C5AF208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8C409-3C32-B879-F712-85F7E209C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B9C535-882E-FCA8-2526-AD321BB1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44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46161-2B4D-6623-2141-22AC00BE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CDF3F3-9955-C455-DE0D-8B35E05B1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DA5CBD-C66C-1160-F425-A6A6CC39F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0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A6429E-091E-26C1-6D20-ADF24156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62619-38A3-856B-E335-61DBCBB39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8286F8-98D8-4653-0F61-1F145940D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49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EAB67-3A1F-E884-044E-9CB648C1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3EE661-0E55-9766-E469-A8DE5EE98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D0717F-87CE-3F39-5772-9DADDE99F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47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162AA-3DD1-951B-5779-0730CBBF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588F2-3679-5EC1-8DC2-7A9EB2B86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8EB194-15D8-C05B-8813-B42B561D5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2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D25B5-C50E-E47B-E8C5-1760416F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E87D9-2387-38D6-53DB-02AE97853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93849E-8449-EA28-493E-1C7C2F9D9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60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CF242-8021-AA18-FCF0-73A277D9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414D9D-BDAE-8D95-5A4C-5A1D83BCD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41BD3E-2B9F-9C0B-CACC-56FDF16B7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31BCC5-69C5-7647-B1F9-787BBEC4C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98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18C67-B70E-BBE3-B5CB-466F6A11C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C8C217-3DBE-2CD6-F5C3-271970E99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2ABB72-10A4-77AC-DD0B-D60A2593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70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E2F15-426C-4DE1-C031-6418F7BD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D688DA-2E29-AA58-1A83-AF71F7B57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B83503-CE84-E827-3BFA-1EB106B88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23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68820-BA94-18AE-7228-FAC04DF09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57B8D-C3E5-B902-77A3-A8BFA24A1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7DAE07-C020-6348-50E1-9572672CA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29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2BC66-CE95-20A4-95C2-E7A942D9B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290E17-2353-5981-CDA7-7244FC320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96AD01-CB9F-2CEE-7164-E65E91E21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72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2BC66-CE95-20A4-95C2-E7A942D9B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290E17-2353-5981-CDA7-7244FC320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96AD01-CB9F-2CEE-7164-E65E91E21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CEBF2C-FBD1-22B0-72EC-BF3013B5C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41" y="2696132"/>
            <a:ext cx="1278700" cy="127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4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F2B361-FA62-7DB4-816F-F710F0F37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48B4F3-1F4B-BB84-1895-5F09A8861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48DD54-CAB6-B36C-8C05-319F667B1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45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F7303B-633A-66E8-33F5-103E52139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06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AC0564-845F-EE9C-F329-2392563B7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90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1120D4-DF7C-B517-A7F2-395165FC0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72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7AD6AA3-CCFF-E742-7A14-AB6B54971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74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B3959F-70BD-2A8F-4927-A1F6DDD2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A5473E-8033-32E5-221B-64BFE26FA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11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37711A-DE6D-B5B2-12AE-407C02BF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26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0</Words>
  <Application>Microsoft Office PowerPoint</Application>
  <PresentationFormat>와이드스크린</PresentationFormat>
  <Paragraphs>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임수현</dc:creator>
  <cp:lastModifiedBy>임수현</cp:lastModifiedBy>
  <cp:revision>1</cp:revision>
  <dcterms:created xsi:type="dcterms:W3CDTF">2023-12-08T07:41:50Z</dcterms:created>
  <dcterms:modified xsi:type="dcterms:W3CDTF">2023-12-08T10:14:44Z</dcterms:modified>
</cp:coreProperties>
</file>